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dvent Pro Medium" panose="020B0604020202020204" charset="0"/>
      <p:regular r:id="rId45"/>
      <p:bold r:id="rId46"/>
    </p:embeddedFont>
    <p:embeddedFont>
      <p:font typeface="Advent Pro SemiBold" panose="020B0604020202020204" charset="0"/>
      <p:regular r:id="rId47"/>
      <p:bold r:id="rId48"/>
    </p:embeddedFont>
    <p:embeddedFont>
      <p:font typeface="Amatic SC" panose="00000500000000000000" pitchFamily="2" charset="-79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Fira Sans Condensed Medium" panose="020B0603050000020004" pitchFamily="34" charset="0"/>
      <p:regular r:id="rId55"/>
      <p:bold r:id="rId56"/>
      <p:italic r:id="rId57"/>
      <p:boldItalic r:id="rId58"/>
    </p:embeddedFont>
    <p:embeddedFont>
      <p:font typeface="Fira Sans Extra Condensed Medium" panose="020B0604020202020204" charset="0"/>
      <p:regular r:id="rId59"/>
      <p:bold r:id="rId60"/>
      <p:italic r:id="rId61"/>
      <p:boldItalic r:id="rId62"/>
    </p:embeddedFont>
    <p:embeddedFont>
      <p:font typeface="Maven Pro" panose="020B0604020202020204" charset="0"/>
      <p:regular r:id="rId63"/>
      <p:bold r:id="rId64"/>
    </p:embeddedFont>
    <p:embeddedFont>
      <p:font typeface="Maven Pro SemiBold" panose="020B0604020202020204" charset="0"/>
      <p:regular r:id="rId65"/>
      <p:bold r:id="rId66"/>
    </p:embeddedFont>
    <p:embeddedFont>
      <p:font typeface="Proxima Nova" panose="020B0604020202020204" charset="0"/>
      <p:regular r:id="rId67"/>
      <p:bold r:id="rId68"/>
      <p:italic r:id="rId69"/>
      <p:boldItalic r:id="rId70"/>
    </p:embeddedFont>
    <p:embeddedFont>
      <p:font typeface="Proxima Nova Semibold" panose="020B0604020202020204" charset="0"/>
      <p:regular r:id="rId71"/>
      <p:bold r:id="rId72"/>
      <p:boldItalic r:id="rId73"/>
    </p:embeddedFont>
    <p:embeddedFont>
      <p:font typeface="Roboto Medium" panose="02000000000000000000" pitchFamily="2" charset="0"/>
      <p:regular r:id="rId74"/>
      <p:bold r:id="rId75"/>
      <p:italic r:id="rId76"/>
      <p:boldItalic r:id="rId77"/>
    </p:embeddedFont>
    <p:embeddedFont>
      <p:font typeface="Share Tech" panose="020B0604020202020204" charset="0"/>
      <p:regular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85C790-6B0C-464F-A5CF-C375506D9D9C}">
  <a:tblStyle styleId="{F685C790-6B0C-464F-A5CF-C375506D9D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87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74" Type="http://schemas.openxmlformats.org/officeDocument/2006/relationships/font" Target="fonts/font30.fntdata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66" Type="http://schemas.openxmlformats.org/officeDocument/2006/relationships/font" Target="fonts/font22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3.xml"/><Relationship Id="rId12" Type="http://schemas.openxmlformats.org/officeDocument/2006/relationships/slide" Target="slide3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4.xml"/><Relationship Id="rId11" Type="http://schemas.openxmlformats.org/officeDocument/2006/relationships/slide" Target="slide28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7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Done by: Tzun Kai, Zi </a:t>
            </a:r>
            <a:r>
              <a:rPr lang="en-US" b="1" dirty="0" err="1"/>
              <a:t>suan</a:t>
            </a:r>
            <a:r>
              <a:rPr lang="en-US" b="1" dirty="0"/>
              <a:t> , </a:t>
            </a:r>
            <a:r>
              <a:rPr lang="en-US" b="1"/>
              <a:t>Randan</a:t>
            </a:r>
            <a:endParaRPr b="1"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SC1015 </a:t>
            </a:r>
            <a:r>
              <a:rPr lang="en-SG" dirty="0">
                <a:solidFill>
                  <a:schemeClr val="accent2"/>
                </a:solidFill>
              </a:rPr>
              <a:t>MiniProject</a:t>
            </a:r>
            <a:r>
              <a:rPr lang="en-SG" dirty="0"/>
              <a:t> </a:t>
            </a:r>
            <a:br>
              <a:rPr lang="en-SG" dirty="0"/>
            </a:br>
            <a:r>
              <a:rPr lang="en-SG" sz="2000" dirty="0"/>
              <a:t>Intro to data science &amp; artificial intelligence</a:t>
            </a: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{F685C790-6B0C-464F-A5CF-C375506D9D9C}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{F685C790-6B0C-464F-A5CF-C375506D9D9C}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{F685C790-6B0C-464F-A5CF-C375506D9D9C}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{F685C790-6B0C-464F-A5CF-C375506D9D9C}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{F685C790-6B0C-464F-A5CF-C375506D9D9C}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1289</Words>
  <Application>Microsoft Office PowerPoint</Application>
  <PresentationFormat>On-screen Show (16:9)</PresentationFormat>
  <Paragraphs>240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8" baseType="lpstr">
      <vt:lpstr>Share Tech</vt:lpstr>
      <vt:lpstr>Livvic Light</vt:lpstr>
      <vt:lpstr>Maven Pro</vt:lpstr>
      <vt:lpstr>Maven Pro SemiBold</vt:lpstr>
      <vt:lpstr>Fira Sans Extra Condensed Medium</vt:lpstr>
      <vt:lpstr>Proxima Nova Semibold</vt:lpstr>
      <vt:lpstr>Amatic SC</vt:lpstr>
      <vt:lpstr>Arial</vt:lpstr>
      <vt:lpstr>Fira Sans Condensed Medium</vt:lpstr>
      <vt:lpstr>Nunito Light</vt:lpstr>
      <vt:lpstr>Roboto Medium</vt:lpstr>
      <vt:lpstr>Proxima Nova</vt:lpstr>
      <vt:lpstr>Calibri</vt:lpstr>
      <vt:lpstr>Advent Pro SemiBold</vt:lpstr>
      <vt:lpstr>Advent Pro Medium</vt:lpstr>
      <vt:lpstr>Data Science Consulting by Slidesgo</vt:lpstr>
      <vt:lpstr>Slidesgo Final Pages</vt:lpstr>
      <vt:lpstr>SC1015 MiniProject  Intro to data science &amp; artificial intelligence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SC1015 MiniProject  Intro to data science &amp; artificial intelligence</dc:title>
  <cp:lastModifiedBy>#YEO TZUN KAI#</cp:lastModifiedBy>
  <cp:revision>1</cp:revision>
  <dcterms:modified xsi:type="dcterms:W3CDTF">2022-03-15T11:10:23Z</dcterms:modified>
</cp:coreProperties>
</file>